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s/slide109.xml" ContentType="application/vnd.openxmlformats-officedocument.presentationml.slide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Override PartName="/ppt/slides/slide87.xml" ContentType="application/vnd.openxmlformats-officedocument.presentationml.slide+xml"/>
  <Override PartName="/ppt/slides/slide114.xml" ContentType="application/vnd.openxmlformats-officedocument.presentationml.slide+xml"/>
  <Default Extension="bin" ContentType="application/vnd.openxmlformats-officedocument.presentationml.printerSettings"/>
  <Override PartName="/ppt/slides/slide92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slides/slide118.xml" ContentType="application/vnd.openxmlformats-officedocument.presentationml.slide+xml"/>
  <Override PartName="/ppt/theme/theme1.xml" ContentType="application/vnd.openxmlformats-officedocument.theme+xml"/>
  <Override PartName="/ppt/slides/slide79.xml" ContentType="application/vnd.openxmlformats-officedocument.presentationml.slide+xml"/>
  <Override PartName="/ppt/slides/slide98.xml" ContentType="application/vnd.openxmlformats-officedocument.presentationml.slide+xml"/>
  <Override PartName="/ppt/slides/slide106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7.xml" ContentType="application/vnd.openxmlformats-officedocument.presentationml.slide+xml"/>
  <Override PartName="/ppt/slides/slide111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20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slides/slide119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docProps/core.xml" ContentType="application/vnd.openxmlformats-package.core-properties+xml"/>
  <Default Extension="jpeg" ContentType="image/jpeg"/>
  <Override PartName="/ppt/slides/slide9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slides/slide112.xml" ContentType="application/vnd.openxmlformats-officedocument.presentationml.slide+xml"/>
  <Override PartName="/ppt/slides/slide107.xml" ContentType="application/vnd.openxmlformats-officedocument.presentationml.slide+xml"/>
  <Override PartName="/ppt/slides/slide31.xml" ContentType="application/vnd.openxmlformats-officedocument.presentationml.slide+xml"/>
  <Default Extension="wdp" ContentType="image/vnd.ms-photo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emf" ContentType="image/x-emf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04.xml" ContentType="application/vnd.openxmlformats-officedocument.presentationml.slide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96.xml" ContentType="application/vnd.openxmlformats-officedocument.presentationml.slide+xml"/>
  <Override PartName="/ppt/slides/slide82.xml" ContentType="application/vnd.openxmlformats-officedocument.presentationml.slide+xml"/>
  <Override PartName="/ppt/slides/slide63.xml" ContentType="application/vnd.openxmlformats-officedocument.presentationml.slid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s/slide67.xml" ContentType="application/vnd.openxmlformats-officedocument.presentationml.slide+xml"/>
  <Override PartName="/ppt/slides/slide108.xml" ContentType="application/vnd.openxmlformats-officedocument.presentationml.slide+xml"/>
  <Override PartName="/ppt/slides/slide32.xml" ContentType="application/vnd.openxmlformats-officedocument.presentationml.slide+xml"/>
  <Override PartName="/ppt/slides/slide113.xml" ContentType="application/vnd.openxmlformats-officedocument.presentationml.slide+xml"/>
  <Override PartName="/ppt/slides/slide29.xml" ContentType="application/vnd.openxmlformats-officedocument.presentationml.slide+xml"/>
  <Override PartName="/ppt/slides/slide86.xml" ContentType="application/vnd.openxmlformats-officedocument.presentationml.sl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slides/slide117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97.xml" ContentType="application/vnd.openxmlformats-officedocument.presentationml.slide+xml"/>
  <Override PartName="/ppt/slides/slide105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Override PartName="/ppt/slides/slide6.xml" ContentType="application/vnd.openxmlformats-officedocument.presentationml.slide+xml"/>
  <Override PartName="/ppt/slides/slide110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61" r:id="rId2"/>
    <p:sldId id="349" r:id="rId3"/>
    <p:sldId id="350" r:id="rId4"/>
    <p:sldId id="351" r:id="rId5"/>
    <p:sldId id="372" r:id="rId6"/>
    <p:sldId id="263" r:id="rId7"/>
    <p:sldId id="269" r:id="rId8"/>
    <p:sldId id="42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496" r:id="rId64"/>
    <p:sldId id="495" r:id="rId65"/>
    <p:sldId id="498" r:id="rId66"/>
    <p:sldId id="333" r:id="rId67"/>
    <p:sldId id="500" r:id="rId68"/>
    <p:sldId id="499" r:id="rId69"/>
    <p:sldId id="449" r:id="rId70"/>
    <p:sldId id="451" r:id="rId71"/>
    <p:sldId id="395" r:id="rId72"/>
    <p:sldId id="334" r:id="rId73"/>
    <p:sldId id="396" r:id="rId74"/>
    <p:sldId id="398" r:id="rId75"/>
    <p:sldId id="454" r:id="rId76"/>
    <p:sldId id="455" r:id="rId77"/>
    <p:sldId id="394" r:id="rId78"/>
    <p:sldId id="399" r:id="rId79"/>
    <p:sldId id="453" r:id="rId80"/>
    <p:sldId id="458" r:id="rId81"/>
    <p:sldId id="345" r:id="rId82"/>
    <p:sldId id="435" r:id="rId83"/>
    <p:sldId id="459" r:id="rId84"/>
    <p:sldId id="460" r:id="rId85"/>
    <p:sldId id="438" r:id="rId86"/>
    <p:sldId id="463" r:id="rId87"/>
    <p:sldId id="470" r:id="rId88"/>
    <p:sldId id="439" r:id="rId89"/>
    <p:sldId id="440" r:id="rId90"/>
    <p:sldId id="441" r:id="rId91"/>
    <p:sldId id="346" r:id="rId92"/>
    <p:sldId id="471" r:id="rId93"/>
    <p:sldId id="472" r:id="rId94"/>
    <p:sldId id="482" r:id="rId95"/>
    <p:sldId id="290" r:id="rId96"/>
    <p:sldId id="291" r:id="rId97"/>
    <p:sldId id="473" r:id="rId98"/>
    <p:sldId id="347" r:id="rId99"/>
    <p:sldId id="475" r:id="rId100"/>
    <p:sldId id="476" r:id="rId101"/>
    <p:sldId id="477" r:id="rId102"/>
    <p:sldId id="480" r:id="rId103"/>
    <p:sldId id="478" r:id="rId104"/>
    <p:sldId id="479" r:id="rId105"/>
    <p:sldId id="481" r:id="rId106"/>
    <p:sldId id="493" r:id="rId107"/>
    <p:sldId id="494" r:id="rId108"/>
    <p:sldId id="358" r:id="rId109"/>
    <p:sldId id="356" r:id="rId110"/>
    <p:sldId id="359" r:id="rId111"/>
    <p:sldId id="417" r:id="rId112"/>
    <p:sldId id="360" r:id="rId113"/>
    <p:sldId id="414" r:id="rId114"/>
    <p:sldId id="413" r:id="rId115"/>
    <p:sldId id="487" r:id="rId116"/>
    <p:sldId id="488" r:id="rId117"/>
    <p:sldId id="489" r:id="rId118"/>
    <p:sldId id="490" r:id="rId119"/>
    <p:sldId id="491" r:id="rId120"/>
    <p:sldId id="492" r:id="rId1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749" autoAdjust="0"/>
    <p:restoredTop sz="98884" autoAdjust="0"/>
  </p:normalViewPr>
  <p:slideViewPr>
    <p:cSldViewPr snapToObjects="1">
      <p:cViewPr>
        <p:scale>
          <a:sx n="130" d="100"/>
          <a:sy n="130" d="100"/>
        </p:scale>
        <p:origin x="-1000" y="-128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13.04.2015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13.04.2015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JAX 24.04.15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84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50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55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37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40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911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07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470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69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604857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81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904581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11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56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922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20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47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434506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03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911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28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646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09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1305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738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616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433907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870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64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67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27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i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67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456515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07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58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053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95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91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51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24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8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5648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Kopieren der Beispiele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Feature-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endParaRPr lang="de-DE" sz="1400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Branch</a:t>
            </a:r>
            <a:r>
              <a:rPr lang="de-DE" sz="1400" dirty="0" smtClean="0"/>
              <a:t> Modelle</a:t>
            </a:r>
          </a:p>
          <a:p>
            <a:pPr lvl="1"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5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07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31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87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endParaRPr lang="de-D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1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333159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77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64821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402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07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0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62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57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442782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787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77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111087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Entwicklung auf unabhängigen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r>
              <a:rPr lang="de-DE" dirty="0">
                <a:solidFill>
                  <a:srgbClr val="009587"/>
                </a:solidFill>
              </a:rPr>
              <a:t>m</a:t>
            </a:r>
            <a:r>
              <a:rPr lang="de-DE" dirty="0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r>
              <a:rPr lang="de-DE" dirty="0" smtClean="0"/>
              <a:t> zum </a:t>
            </a:r>
            <a:r>
              <a:rPr lang="de-DE" dirty="0" err="1" smtClean="0"/>
              <a:t>Tracken</a:t>
            </a:r>
            <a:r>
              <a:rPr lang="de-DE" dirty="0" smtClean="0"/>
              <a:t> von Releases</a:t>
            </a:r>
          </a:p>
          <a:p>
            <a:r>
              <a:rPr lang="de-DE" dirty="0" smtClean="0"/>
              <a:t>Kontinuierliche Auslieferung vom </a:t>
            </a:r>
            <a:r>
              <a:rPr lang="de-DE" dirty="0" smtClean="0">
                <a:solidFill>
                  <a:srgbClr val="009587"/>
                </a:solidFill>
              </a:rPr>
              <a:t>master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u="sng" dirty="0" smtClean="0"/>
              <a:t>Ziel</a:t>
            </a:r>
          </a:p>
          <a:p>
            <a:r>
              <a:rPr lang="de-DE" dirty="0" smtClean="0"/>
              <a:t>Regelmäßige Integration, zeitnahes Feedback</a:t>
            </a:r>
          </a:p>
          <a:p>
            <a:r>
              <a:rPr lang="de-DE" dirty="0" smtClean="0"/>
              <a:t>Schnelle und häufige Auslieferungen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RELEASEPROZESS - CONTINUOUS </a:t>
            </a:r>
            <a:r>
              <a:rPr lang="de-DE" dirty="0" smtClean="0"/>
              <a:t>INTEGRATION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301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INTEGRATION 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005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INTEGRATION II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98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Release-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Weiterentwicklung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smtClean="0"/>
              <a:t>: </a:t>
            </a:r>
            <a:r>
              <a:rPr lang="de-DE" dirty="0" err="1" smtClean="0"/>
              <a:t>Bugfixes</a:t>
            </a:r>
            <a:r>
              <a:rPr lang="de-DE" dirty="0" smtClean="0"/>
              <a:t>, Entwicklung für ein Release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Ziel</a:t>
            </a:r>
          </a:p>
          <a:p>
            <a:pPr marL="0" indent="0">
              <a:buNone/>
            </a:pPr>
            <a:r>
              <a:rPr lang="de-DE" dirty="0" smtClean="0"/>
              <a:t>Pflege mehrerer aktiver Release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2" y="1844824"/>
            <a:ext cx="8505584" cy="31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79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3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2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353704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4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9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97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41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09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754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91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857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95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3820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zum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Stage-Bereich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log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  ansehen</a:t>
            </a:r>
          </a:p>
          <a:p>
            <a:pPr marL="0" lvl="0" indent="0" algn="ctr">
              <a:buNone/>
              <a:defRPr/>
            </a:pPr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--oneline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--follow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-M&lt;x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&gt;%] -- &lt;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einer Datei inklusive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Umbenennungen 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ansehen</a:t>
            </a:r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42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</a:t>
            </a:r>
            <a:r>
              <a:rPr lang="de-DE" b="1" dirty="0" smtClean="0">
                <a:solidFill>
                  <a:srgbClr val="009587"/>
                </a:solidFill>
              </a:rPr>
              <a:t>/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17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8978729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22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26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14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4511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33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57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670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28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6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347819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476253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59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552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67068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954847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643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414660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220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6533</Words>
  <Application>Microsoft Macintosh PowerPoint</Application>
  <PresentationFormat>Bildschirmpräsentation (4:3)</PresentationFormat>
  <Paragraphs>1116</Paragraphs>
  <Slides>120</Slides>
  <Notes>5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1" baseType="lpstr">
      <vt:lpstr>Office-Design</vt:lpstr>
      <vt:lpstr>JAX 24.04.15 | WORKSHOP</vt:lpstr>
      <vt:lpstr>VORSTELLUNG</vt:lpstr>
      <vt:lpstr>GIT – ZUM NACHLESEN</vt:lpstr>
      <vt:lpstr>AGENDA</vt:lpstr>
      <vt:lpstr>TEIL 1</vt:lpstr>
      <vt:lpstr>DAS REPOSITORY - EINE OBJEKTDATENBANK</vt:lpstr>
      <vt:lpstr>GIT BESTANDTEILE</vt:lpstr>
      <vt:lpstr>SCHNELLEINSTIEG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CONTINUOUS INTEGRATION</vt:lpstr>
      <vt:lpstr>RELEASEPROZESS - CONTINUOUS INTEGRATION I</vt:lpstr>
      <vt:lpstr>RELEASEPROZESS - CONTINUOUS INTEGRATION II</vt:lpstr>
      <vt:lpstr>RELEASEPROZESS - PRODUKT VERSIONEN</vt:lpstr>
      <vt:lpstr>RELEASEPROZESS - PRODUKT VERSIONEN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VIELEN DANK!</vt:lpstr>
      <vt:lpstr>COPYRIGHT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Rene Preissel</cp:lastModifiedBy>
  <cp:revision>489</cp:revision>
  <cp:lastPrinted>2014-10-26T13:13:16Z</cp:lastPrinted>
  <dcterms:created xsi:type="dcterms:W3CDTF">2015-04-13T15:05:00Z</dcterms:created>
  <dcterms:modified xsi:type="dcterms:W3CDTF">2015-04-13T15:30:55Z</dcterms:modified>
  <cp:category/>
</cp:coreProperties>
</file>